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3429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6858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0287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3716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17145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0574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24003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27432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jpe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1" name="Shape 25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685800" latinLnBrk="0">
      <a:defRPr sz="900">
        <a:latin typeface="+mn-lt"/>
        <a:ea typeface="+mn-ea"/>
        <a:cs typeface="+mn-cs"/>
        <a:sym typeface="Calibri"/>
      </a:defRPr>
    </a:lvl1pPr>
    <a:lvl2pPr indent="228600" defTabSz="685800" latinLnBrk="0">
      <a:defRPr sz="900">
        <a:latin typeface="+mn-lt"/>
        <a:ea typeface="+mn-ea"/>
        <a:cs typeface="+mn-cs"/>
        <a:sym typeface="Calibri"/>
      </a:defRPr>
    </a:lvl2pPr>
    <a:lvl3pPr indent="457200" defTabSz="685800" latinLnBrk="0">
      <a:defRPr sz="900">
        <a:latin typeface="+mn-lt"/>
        <a:ea typeface="+mn-ea"/>
        <a:cs typeface="+mn-cs"/>
        <a:sym typeface="Calibri"/>
      </a:defRPr>
    </a:lvl3pPr>
    <a:lvl4pPr indent="685800" defTabSz="685800" latinLnBrk="0">
      <a:defRPr sz="900">
        <a:latin typeface="+mn-lt"/>
        <a:ea typeface="+mn-ea"/>
        <a:cs typeface="+mn-cs"/>
        <a:sym typeface="Calibri"/>
      </a:defRPr>
    </a:lvl4pPr>
    <a:lvl5pPr indent="914400" defTabSz="685800" latinLnBrk="0">
      <a:defRPr sz="900">
        <a:latin typeface="+mn-lt"/>
        <a:ea typeface="+mn-ea"/>
        <a:cs typeface="+mn-cs"/>
        <a:sym typeface="Calibri"/>
      </a:defRPr>
    </a:lvl5pPr>
    <a:lvl6pPr indent="1143000" defTabSz="685800" latinLnBrk="0">
      <a:defRPr sz="900">
        <a:latin typeface="+mn-lt"/>
        <a:ea typeface="+mn-ea"/>
        <a:cs typeface="+mn-cs"/>
        <a:sym typeface="Calibri"/>
      </a:defRPr>
    </a:lvl6pPr>
    <a:lvl7pPr indent="1371600" defTabSz="685800" latinLnBrk="0">
      <a:defRPr sz="900">
        <a:latin typeface="+mn-lt"/>
        <a:ea typeface="+mn-ea"/>
        <a:cs typeface="+mn-cs"/>
        <a:sym typeface="Calibri"/>
      </a:defRPr>
    </a:lvl7pPr>
    <a:lvl8pPr indent="1600200" defTabSz="685800" latinLnBrk="0">
      <a:defRPr sz="900">
        <a:latin typeface="+mn-lt"/>
        <a:ea typeface="+mn-ea"/>
        <a:cs typeface="+mn-cs"/>
        <a:sym typeface="Calibri"/>
      </a:defRPr>
    </a:lvl8pPr>
    <a:lvl9pPr indent="1828800" defTabSz="685800" latinLnBrk="0">
      <a:defRPr sz="9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159782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le Text"/>
          <p:cNvSpPr txBox="1"/>
          <p:nvPr>
            <p:ph type="title"/>
          </p:nvPr>
        </p:nvSpPr>
        <p:spPr>
          <a:xfrm>
            <a:off x="457201" y="204786"/>
            <a:ext cx="3008314" cy="871539"/>
          </a:xfrm>
          <a:prstGeom prst="rect">
            <a:avLst/>
          </a:prstGeom>
        </p:spPr>
        <p:txBody>
          <a:bodyPr anchor="b"/>
          <a:lstStyle>
            <a:lvl1pPr algn="l">
              <a:defRPr b="1" sz="1500"/>
            </a:lvl1pPr>
          </a:lstStyle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idx="1"/>
          </p:nvPr>
        </p:nvSpPr>
        <p:spPr>
          <a:xfrm>
            <a:off x="3575050" y="204789"/>
            <a:ext cx="5111750" cy="438983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Text Placeholder 3"/>
          <p:cNvSpPr/>
          <p:nvPr>
            <p:ph type="body" sz="half" idx="13"/>
          </p:nvPr>
        </p:nvSpPr>
        <p:spPr>
          <a:xfrm>
            <a:off x="457200" y="1076326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200"/>
              </a:spcBef>
              <a:buSzTx/>
              <a:buFontTx/>
              <a:buNone/>
              <a:defRPr sz="1000"/>
            </a:pP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Text"/>
          <p:cNvSpPr txBox="1"/>
          <p:nvPr>
            <p:ph type="title"/>
          </p:nvPr>
        </p:nvSpPr>
        <p:spPr>
          <a:xfrm>
            <a:off x="1792288" y="3600450"/>
            <a:ext cx="5486401" cy="425054"/>
          </a:xfrm>
          <a:prstGeom prst="rect">
            <a:avLst/>
          </a:prstGeom>
        </p:spPr>
        <p:txBody>
          <a:bodyPr anchor="b"/>
          <a:lstStyle>
            <a:lvl1pPr algn="l">
              <a:defRPr b="1" sz="1500"/>
            </a:lvl1pPr>
          </a:lstStyle>
          <a:p>
            <a:pPr/>
            <a:r>
              <a:t>Title Text</a:t>
            </a:r>
          </a:p>
        </p:txBody>
      </p:sp>
      <p:sp>
        <p:nvSpPr>
          <p:cNvPr id="98" name="Picture Placeholder 2"/>
          <p:cNvSpPr/>
          <p:nvPr>
            <p:ph type="pic" sz="half" idx="13"/>
          </p:nvPr>
        </p:nvSpPr>
        <p:spPr>
          <a:xfrm>
            <a:off x="1792288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9" name="Body Level One…"/>
          <p:cNvSpPr txBox="1"/>
          <p:nvPr>
            <p:ph type="body" sz="quarter" idx="1"/>
          </p:nvPr>
        </p:nvSpPr>
        <p:spPr>
          <a:xfrm>
            <a:off x="1792288" y="4025503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SzTx/>
              <a:buFontTx/>
              <a:buNone/>
              <a:defRPr sz="1000"/>
            </a:lvl1pPr>
            <a:lvl2pPr marL="0" indent="342900">
              <a:spcBef>
                <a:spcPts val="200"/>
              </a:spcBef>
              <a:buSzTx/>
              <a:buFontTx/>
              <a:buNone/>
              <a:defRPr sz="1000"/>
            </a:lvl2pPr>
            <a:lvl3pPr marL="0" indent="685800">
              <a:spcBef>
                <a:spcPts val="200"/>
              </a:spcBef>
              <a:buSzTx/>
              <a:buFontTx/>
              <a:buNone/>
              <a:defRPr sz="1000"/>
            </a:lvl3pPr>
            <a:lvl4pPr marL="0" indent="1028700">
              <a:spcBef>
                <a:spcPts val="200"/>
              </a:spcBef>
              <a:buSzTx/>
              <a:buFontTx/>
              <a:buNone/>
              <a:defRPr sz="1000"/>
            </a:lvl4pPr>
            <a:lvl5pPr marL="0" indent="1371600">
              <a:spcBef>
                <a:spcPts val="200"/>
              </a:spcBef>
              <a:buSzTx/>
              <a:buFontTx/>
              <a:buNone/>
              <a:defRPr sz="1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8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Text"/>
          <p:cNvSpPr txBox="1"/>
          <p:nvPr>
            <p:ph type="title"/>
          </p:nvPr>
        </p:nvSpPr>
        <p:spPr>
          <a:xfrm>
            <a:off x="6629400" y="205979"/>
            <a:ext cx="2057400" cy="438864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7" name="Body Level One…"/>
          <p:cNvSpPr txBox="1"/>
          <p:nvPr>
            <p:ph type="body" idx="1"/>
          </p:nvPr>
        </p:nvSpPr>
        <p:spPr>
          <a:xfrm>
            <a:off x="457200" y="205979"/>
            <a:ext cx="6019800" cy="438864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Text"/>
          <p:cNvSpPr txBox="1"/>
          <p:nvPr>
            <p:ph type="title"/>
          </p:nvPr>
        </p:nvSpPr>
        <p:spPr>
          <a:xfrm>
            <a:off x="685800" y="159782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6" name="Body Level One…"/>
          <p:cNvSpPr txBox="1"/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 Text"/>
          <p:cNvSpPr txBox="1"/>
          <p:nvPr>
            <p:ph type="title"/>
          </p:nvPr>
        </p:nvSpPr>
        <p:spPr>
          <a:xfrm>
            <a:off x="685800" y="1597820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5" name="Body Level One…"/>
          <p:cNvSpPr txBox="1"/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3429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6858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0287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b="1"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162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1" name="Body Level One…"/>
          <p:cNvSpPr txBox="1"/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defRPr sz="2100"/>
            </a:lvl1pPr>
            <a:lvl2pPr marL="592931" indent="-250031">
              <a:defRPr sz="2100"/>
            </a:lvl2pPr>
            <a:lvl3pPr marL="925830" indent="-240030">
              <a:defRPr sz="2100"/>
            </a:lvl3pPr>
            <a:lvl4pPr marL="1305657" indent="-276957">
              <a:defRPr sz="2100"/>
            </a:lvl4pPr>
            <a:lvl5pPr marL="1648557" indent="-276957"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80" name="Body Level One…"/>
          <p:cNvSpPr txBox="1"/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b="1" sz="1800"/>
            </a:lvl1pPr>
            <a:lvl2pPr marL="0" indent="342900">
              <a:spcBef>
                <a:spcPts val="400"/>
              </a:spcBef>
              <a:buSzTx/>
              <a:buFontTx/>
              <a:buNone/>
              <a:defRPr b="1" sz="1800"/>
            </a:lvl2pPr>
            <a:lvl3pPr marL="0" indent="685800">
              <a:spcBef>
                <a:spcPts val="400"/>
              </a:spcBef>
              <a:buSzTx/>
              <a:buFontTx/>
              <a:buNone/>
              <a:defRPr b="1" sz="1800"/>
            </a:lvl3pPr>
            <a:lvl4pPr marL="0" indent="1028700">
              <a:spcBef>
                <a:spcPts val="400"/>
              </a:spcBef>
              <a:buSzTx/>
              <a:buFontTx/>
              <a:buNone/>
              <a:defRPr b="1" sz="1800"/>
            </a:lvl4pPr>
            <a:lvl5pPr marL="0" indent="1371600">
              <a:spcBef>
                <a:spcPts val="400"/>
              </a:spcBef>
              <a:buSzTx/>
              <a:buFontTx/>
              <a:buNone/>
              <a:defRPr b="1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1" name="Text Placeholder 4"/>
          <p:cNvSpPr/>
          <p:nvPr>
            <p:ph type="body" sz="quarter" idx="13"/>
          </p:nvPr>
        </p:nvSpPr>
        <p:spPr>
          <a:xfrm>
            <a:off x="4645026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400"/>
              </a:spcBef>
              <a:buSzTx/>
              <a:buFontTx/>
              <a:buNone/>
              <a:defRPr b="1" sz="1800"/>
            </a:pPr>
          </a:p>
        </p:txBody>
      </p:sp>
      <p:sp>
        <p:nvSpPr>
          <p:cNvPr id="1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56359" y="4770746"/>
            <a:ext cx="457201" cy="342901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Rectangle 4"/>
          <p:cNvSpPr/>
          <p:nvPr/>
        </p:nvSpPr>
        <p:spPr>
          <a:xfrm>
            <a:off x="8656359" y="4765261"/>
            <a:ext cx="457201" cy="34838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200">
                <a:solidFill>
                  <a:srgbClr val="FFFFFF"/>
                </a:solidFill>
              </a:defRPr>
            </a:pPr>
          </a:p>
        </p:txBody>
      </p:sp>
      <p:sp>
        <p:nvSpPr>
          <p:cNvPr id="1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0">
    <p:bg>
      <p:bgPr>
        <a:solidFill>
          <a:srgbClr val="00AA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itle Text"/>
          <p:cNvSpPr txBox="1"/>
          <p:nvPr>
            <p:ph type="title"/>
          </p:nvPr>
        </p:nvSpPr>
        <p:spPr>
          <a:xfrm>
            <a:off x="457201" y="204786"/>
            <a:ext cx="3008314" cy="871539"/>
          </a:xfrm>
          <a:prstGeom prst="rect">
            <a:avLst/>
          </a:prstGeom>
        </p:spPr>
        <p:txBody>
          <a:bodyPr anchor="b"/>
          <a:lstStyle>
            <a:lvl1pPr algn="l">
              <a:defRPr b="1" sz="1500"/>
            </a:lvl1pPr>
          </a:lstStyle>
          <a:p>
            <a:pPr/>
            <a:r>
              <a:t>Title Text</a:t>
            </a:r>
          </a:p>
        </p:txBody>
      </p:sp>
      <p:sp>
        <p:nvSpPr>
          <p:cNvPr id="214" name="Body Level One…"/>
          <p:cNvSpPr txBox="1"/>
          <p:nvPr>
            <p:ph type="body" idx="1"/>
          </p:nvPr>
        </p:nvSpPr>
        <p:spPr>
          <a:xfrm>
            <a:off x="3575050" y="204789"/>
            <a:ext cx="5111750" cy="438983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5" name="Text Placeholder 3"/>
          <p:cNvSpPr/>
          <p:nvPr>
            <p:ph type="body" sz="half" idx="13"/>
          </p:nvPr>
        </p:nvSpPr>
        <p:spPr>
          <a:xfrm>
            <a:off x="457200" y="1076326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200"/>
              </a:spcBef>
              <a:buSzTx/>
              <a:buFontTx/>
              <a:buNone/>
              <a:defRPr sz="1000"/>
            </a:pPr>
          </a:p>
        </p:txBody>
      </p:sp>
      <p:sp>
        <p:nvSpPr>
          <p:cNvPr id="2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icture Placeholder 2"/>
          <p:cNvSpPr/>
          <p:nvPr>
            <p:ph type="pic" sz="half" idx="13"/>
          </p:nvPr>
        </p:nvSpPr>
        <p:spPr>
          <a:xfrm>
            <a:off x="1792288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4" name="Body Level One…"/>
          <p:cNvSpPr txBox="1"/>
          <p:nvPr>
            <p:ph type="body" sz="quarter" idx="1"/>
          </p:nvPr>
        </p:nvSpPr>
        <p:spPr>
          <a:xfrm>
            <a:off x="1792288" y="4025503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SzTx/>
              <a:buFontTx/>
              <a:buNone/>
              <a:defRPr sz="1000"/>
            </a:lvl1pPr>
            <a:lvl2pPr marL="0" indent="342900">
              <a:spcBef>
                <a:spcPts val="200"/>
              </a:spcBef>
              <a:buSzTx/>
              <a:buFontTx/>
              <a:buNone/>
              <a:defRPr sz="1000"/>
            </a:lvl2pPr>
            <a:lvl3pPr marL="0" indent="685800">
              <a:spcBef>
                <a:spcPts val="200"/>
              </a:spcBef>
              <a:buSzTx/>
              <a:buFontTx/>
              <a:buNone/>
              <a:defRPr sz="1000"/>
            </a:lvl3pPr>
            <a:lvl4pPr marL="0" indent="1028700">
              <a:spcBef>
                <a:spcPts val="200"/>
              </a:spcBef>
              <a:buSzTx/>
              <a:buFontTx/>
              <a:buNone/>
              <a:defRPr sz="1000"/>
            </a:lvl4pPr>
            <a:lvl5pPr marL="0" indent="1371600">
              <a:spcBef>
                <a:spcPts val="200"/>
              </a:spcBef>
              <a:buSzTx/>
              <a:buFontTx/>
              <a:buNone/>
              <a:defRPr sz="1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6" name="Slide Number"/>
          <p:cNvSpPr txBox="1"/>
          <p:nvPr>
            <p:ph type="sldNum" sz="quarter" idx="2"/>
          </p:nvPr>
        </p:nvSpPr>
        <p:spPr>
          <a:xfrm>
            <a:off x="8455523" y="4796835"/>
            <a:ext cx="231278" cy="214702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itle Text"/>
          <p:cNvSpPr txBox="1"/>
          <p:nvPr>
            <p:ph type="title"/>
          </p:nvPr>
        </p:nvSpPr>
        <p:spPr>
          <a:xfrm>
            <a:off x="6629400" y="205979"/>
            <a:ext cx="2057400" cy="438864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3" name="Body Level One…"/>
          <p:cNvSpPr txBox="1"/>
          <p:nvPr>
            <p:ph type="body" idx="1"/>
          </p:nvPr>
        </p:nvSpPr>
        <p:spPr>
          <a:xfrm>
            <a:off x="457200" y="205979"/>
            <a:ext cx="6019800" cy="438864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b="1" cap="all" sz="3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1pPr>
            <a:lvl2pPr marL="0" indent="3429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2pPr>
            <a:lvl3pPr marL="0" indent="6858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3pPr>
            <a:lvl4pPr marL="0" indent="10287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4pPr>
            <a:lvl5pPr marL="0" indent="1371600">
              <a:spcBef>
                <a:spcPts val="300"/>
              </a:spcBef>
              <a:buSzTx/>
              <a:buFontTx/>
              <a:buNone/>
              <a:defRPr sz="15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defRPr sz="2100"/>
            </a:lvl1pPr>
            <a:lvl2pPr marL="592931" indent="-250031">
              <a:defRPr sz="2100"/>
            </a:lvl2pPr>
            <a:lvl3pPr marL="925830" indent="-240030">
              <a:defRPr sz="2100"/>
            </a:lvl3pPr>
            <a:lvl4pPr marL="1305657" indent="-276957">
              <a:defRPr sz="2100"/>
            </a:lvl4pPr>
            <a:lvl5pPr marL="1648557" indent="-276957"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b="1" sz="1800"/>
            </a:lvl1pPr>
            <a:lvl2pPr marL="0" indent="342900">
              <a:spcBef>
                <a:spcPts val="400"/>
              </a:spcBef>
              <a:buSzTx/>
              <a:buFontTx/>
              <a:buNone/>
              <a:defRPr b="1" sz="1800"/>
            </a:lvl2pPr>
            <a:lvl3pPr marL="0" indent="685800">
              <a:spcBef>
                <a:spcPts val="400"/>
              </a:spcBef>
              <a:buSzTx/>
              <a:buFontTx/>
              <a:buNone/>
              <a:defRPr b="1" sz="1800"/>
            </a:lvl3pPr>
            <a:lvl4pPr marL="0" indent="1028700">
              <a:spcBef>
                <a:spcPts val="400"/>
              </a:spcBef>
              <a:buSzTx/>
              <a:buFontTx/>
              <a:buNone/>
              <a:defRPr b="1" sz="1800"/>
            </a:lvl4pPr>
            <a:lvl5pPr marL="0" indent="1371600">
              <a:spcBef>
                <a:spcPts val="400"/>
              </a:spcBef>
              <a:buSzTx/>
              <a:buFontTx/>
              <a:buNone/>
              <a:defRPr b="1"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13"/>
          </p:nvPr>
        </p:nvSpPr>
        <p:spPr>
          <a:xfrm>
            <a:off x="4645026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400"/>
              </a:spcBef>
              <a:buSzTx/>
              <a:buFontTx/>
              <a:buNone/>
              <a:defRPr b="1" sz="18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62778" y="4794966"/>
            <a:ext cx="224023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transition xmlns:p14="http://schemas.microsoft.com/office/powerpoint/2010/main" spd="med" advClick="1"/>
  <p:txStyles>
    <p:titleStyle>
      <a:lvl1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57175" marR="0" indent="-257175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9" marR="0" indent="-24492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19" marR="0" indent="-27431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429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6858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0287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3716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7145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0574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24003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27432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6.png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7.png"/><Relationship Id="rId3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3.jpeg"/><Relationship Id="rId3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2954"/>
            <a:ext cx="9190059" cy="5169409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TextBox 3"/>
          <p:cNvSpPr txBox="1"/>
          <p:nvPr/>
        </p:nvSpPr>
        <p:spPr>
          <a:xfrm>
            <a:off x="1828799" y="684656"/>
            <a:ext cx="5683829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Welcome to Sutter Health CPMC’s</a:t>
            </a:r>
          </a:p>
        </p:txBody>
      </p:sp>
      <p:pic>
        <p:nvPicPr>
          <p:cNvPr id="255" name="Picture 19" descr="Picture 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80606" y="1459036"/>
            <a:ext cx="5782788" cy="111235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50800" dir="5400000">
              <a:srgbClr val="000000">
                <a:alpha val="43137"/>
              </a:srgbClr>
            </a:outerShdw>
          </a:effectLst>
        </p:spPr>
      </p:pic>
      <p:pic>
        <p:nvPicPr>
          <p:cNvPr id="256" name="Picture 20" descr="Picture 20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311812" y="4019550"/>
            <a:ext cx="2717802" cy="9900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ext Box 3"/>
          <p:cNvSpPr txBox="1"/>
          <p:nvPr/>
        </p:nvSpPr>
        <p:spPr>
          <a:xfrm>
            <a:off x="1143000" y="101946"/>
            <a:ext cx="6858000" cy="9599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002" tIns="24002" rIns="24002" bIns="24002">
            <a:spAutoFit/>
          </a:bodyPr>
          <a:lstStyle/>
          <a:p>
            <a:pPr algn="ctr" defTabSz="685918">
              <a:defRPr b="1" sz="700">
                <a:latin typeface="Arial"/>
                <a:ea typeface="Arial"/>
                <a:cs typeface="Arial"/>
                <a:sym typeface="Arial"/>
              </a:defRPr>
            </a:pPr>
          </a:p>
          <a:p>
            <a:pPr algn="ctr" defTabSz="685918">
              <a:defRPr b="1" sz="27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New Hospital at Valencia &amp; Cesar Chavez</a:t>
            </a:r>
          </a:p>
          <a:p>
            <a:pPr algn="r" defTabSz="685918">
              <a:defRPr b="1" i="1" sz="24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Now Open!</a:t>
            </a:r>
          </a:p>
        </p:txBody>
      </p:sp>
      <p:pic>
        <p:nvPicPr>
          <p:cNvPr id="29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0" t="0" r="6250" b="4721"/>
          <a:stretch>
            <a:fillRect/>
          </a:stretch>
        </p:blipFill>
        <p:spPr>
          <a:xfrm>
            <a:off x="1143000" y="1221789"/>
            <a:ext cx="6858000" cy="3921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 Box 3"/>
          <p:cNvSpPr txBox="1"/>
          <p:nvPr/>
        </p:nvSpPr>
        <p:spPr>
          <a:xfrm>
            <a:off x="1143000" y="101946"/>
            <a:ext cx="6858000" cy="9599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002" tIns="24002" rIns="24002" bIns="24002">
            <a:spAutoFit/>
          </a:bodyPr>
          <a:lstStyle/>
          <a:p>
            <a:pPr algn="ctr" defTabSz="685918">
              <a:defRPr b="1" sz="700">
                <a:latin typeface="Arial"/>
                <a:ea typeface="Arial"/>
                <a:cs typeface="Arial"/>
                <a:sym typeface="Arial"/>
              </a:defRPr>
            </a:pPr>
          </a:p>
          <a:p>
            <a:pPr algn="ctr" defTabSz="685918">
              <a:defRPr b="1" sz="27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New Hospital at Valencia &amp; Cesar Chavez</a:t>
            </a:r>
          </a:p>
          <a:p>
            <a:pPr algn="r" defTabSz="685918">
              <a:defRPr b="1" i="1" sz="24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Now Open!</a:t>
            </a:r>
          </a:p>
        </p:txBody>
      </p:sp>
      <p:pic>
        <p:nvPicPr>
          <p:cNvPr id="299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2307" r="0" b="16952"/>
          <a:stretch>
            <a:fillRect/>
          </a:stretch>
        </p:blipFill>
        <p:spPr>
          <a:xfrm>
            <a:off x="1143000" y="1197292"/>
            <a:ext cx="6858000" cy="39462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rcRect l="6223" t="3230" r="0" b="25655"/>
          <a:stretch>
            <a:fillRect/>
          </a:stretch>
        </p:blipFill>
        <p:spPr>
          <a:xfrm>
            <a:off x="1142999" y="0"/>
            <a:ext cx="6858002" cy="5200650"/>
          </a:xfrm>
          <a:prstGeom prst="rect">
            <a:avLst/>
          </a:prstGeom>
          <a:ln w="12700">
            <a:miter lim="400000"/>
          </a:ln>
        </p:spPr>
      </p:pic>
      <p:sp>
        <p:nvSpPr>
          <p:cNvPr id="302" name="Subtitle 3"/>
          <p:cNvSpPr txBox="1"/>
          <p:nvPr>
            <p:ph type="body" sz="quarter" idx="1"/>
          </p:nvPr>
        </p:nvSpPr>
        <p:spPr>
          <a:xfrm>
            <a:off x="1600200" y="285750"/>
            <a:ext cx="5943600" cy="1314450"/>
          </a:xfrm>
          <a:prstGeom prst="rect">
            <a:avLst/>
          </a:prstGeom>
        </p:spPr>
        <p:txBody>
          <a:bodyPr/>
          <a:lstStyle>
            <a:lvl1pPr>
              <a:spcBef>
                <a:spcPts val="800"/>
              </a:spcBef>
              <a:defRPr b="1" sz="36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Please respect the park and dispose of all trash.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le 1"/>
          <p:cNvSpPr txBox="1"/>
          <p:nvPr>
            <p:ph type="title"/>
          </p:nvPr>
        </p:nvSpPr>
        <p:spPr>
          <a:xfrm>
            <a:off x="1314450" y="457200"/>
            <a:ext cx="6572250" cy="1200150"/>
          </a:xfrm>
          <a:prstGeom prst="rect">
            <a:avLst/>
          </a:prstGeom>
        </p:spPr>
        <p:txBody>
          <a:bodyPr/>
          <a:lstStyle>
            <a:lvl1pPr defTabSz="548640">
              <a:defRPr b="1" sz="288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Portable restrooms are provided along the park for your convenience.</a:t>
            </a:r>
          </a:p>
        </p:txBody>
      </p:sp>
      <p:pic>
        <p:nvPicPr>
          <p:cNvPr id="30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57550" y="2200275"/>
            <a:ext cx="2428875" cy="24288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2954"/>
            <a:ext cx="9190059" cy="516940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6" name="Group"/>
          <p:cNvGrpSpPr/>
          <p:nvPr/>
        </p:nvGrpSpPr>
        <p:grpSpPr>
          <a:xfrm>
            <a:off x="1143000" y="0"/>
            <a:ext cx="7824607" cy="5143500"/>
            <a:chOff x="0" y="0"/>
            <a:chExt cx="7824606" cy="5143500"/>
          </a:xfrm>
        </p:grpSpPr>
        <p:pic>
          <p:nvPicPr>
            <p:cNvPr id="259" name="Picture 9" descr="Picture 9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547881" y="0"/>
              <a:ext cx="4276726" cy="5143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0" name="Picture 5" descr="Picture 5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692154"/>
              <a:ext cx="4255154" cy="818509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127000" dist="50800" dir="5400000">
                <a:srgbClr val="000000">
                  <a:alpha val="43137"/>
                </a:srgbClr>
              </a:outerShdw>
            </a:effectLst>
          </p:spPr>
        </p:pic>
        <p:pic>
          <p:nvPicPr>
            <p:cNvPr id="261" name="Picture 1" descr="Picture 1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374976" y="1723419"/>
              <a:ext cx="3505201" cy="17627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2" name="TextBox 4"/>
            <p:cNvSpPr txBox="1"/>
            <p:nvPr/>
          </p:nvSpPr>
          <p:spPr>
            <a:xfrm>
              <a:off x="381072" y="1819953"/>
              <a:ext cx="3493010" cy="574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b="1" sz="3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Paddington 2</a:t>
              </a:r>
            </a:p>
          </p:txBody>
        </p:sp>
        <p:sp>
          <p:nvSpPr>
            <p:cNvPr id="263" name="TextBox 7"/>
            <p:cNvSpPr txBox="1"/>
            <p:nvPr/>
          </p:nvSpPr>
          <p:spPr>
            <a:xfrm>
              <a:off x="381072" y="2275437"/>
              <a:ext cx="3493010" cy="3657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defRPr sz="2200">
                  <a:solidFill>
                    <a:srgbClr val="FFFFFF"/>
                  </a:solidFill>
                  <a:latin typeface="Adobe Garamond Pro"/>
                  <a:ea typeface="Adobe Garamond Pro"/>
                  <a:cs typeface="Adobe Garamond Pro"/>
                  <a:sym typeface="Adobe Garamond Pro"/>
                </a:defRPr>
              </a:pPr>
              <a:r>
                <a:t>Saturday, Sept 22</a:t>
              </a:r>
              <a:r>
                <a:rPr baseline="30000"/>
                <a:t>nd</a:t>
              </a:r>
            </a:p>
          </p:txBody>
        </p:sp>
        <p:sp>
          <p:nvSpPr>
            <p:cNvPr id="264" name="TextBox 8"/>
            <p:cNvSpPr txBox="1"/>
            <p:nvPr/>
          </p:nvSpPr>
          <p:spPr>
            <a:xfrm>
              <a:off x="381072" y="2942619"/>
              <a:ext cx="3493010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2000">
                  <a:solidFill>
                    <a:srgbClr val="FFFFFF"/>
                  </a:solidFill>
                  <a:latin typeface="Adobe Garamond Pro"/>
                  <a:ea typeface="Adobe Garamond Pro"/>
                  <a:cs typeface="Adobe Garamond Pro"/>
                  <a:sym typeface="Adobe Garamond Pro"/>
                </a:defRPr>
              </a:lvl1pPr>
            </a:lstStyle>
            <a:p>
              <a:pPr/>
              <a:r>
                <a:t>Upper Noe Valley Rec. Center</a:t>
              </a:r>
            </a:p>
          </p:txBody>
        </p:sp>
        <p:pic>
          <p:nvPicPr>
            <p:cNvPr id="265" name="Picture 20" descr="Picture 20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768676" y="3849384"/>
              <a:ext cx="2717802" cy="9900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3000" y="285750"/>
            <a:ext cx="6860007" cy="3771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71600" y="4411964"/>
            <a:ext cx="2016561" cy="514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5664" t="25777" r="0" b="0"/>
          <a:stretch>
            <a:fillRect/>
          </a:stretch>
        </p:blipFill>
        <p:spPr>
          <a:xfrm>
            <a:off x="1147167" y="1325880"/>
            <a:ext cx="6853835" cy="38176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71600" y="4411964"/>
            <a:ext cx="2016561" cy="514351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TextBox 1"/>
          <p:cNvSpPr txBox="1"/>
          <p:nvPr/>
        </p:nvSpPr>
        <p:spPr>
          <a:xfrm>
            <a:off x="1485900" y="57149"/>
            <a:ext cx="6400800" cy="1275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NOW OPEN</a:t>
            </a:r>
          </a:p>
          <a:p>
            <a:pPr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Pediatric After Hours Care at Valencia and Cesar Chavez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Rectangle 2"/>
          <p:cNvSpPr/>
          <p:nvPr/>
        </p:nvSpPr>
        <p:spPr>
          <a:xfrm>
            <a:off x="1143000" y="0"/>
            <a:ext cx="6858000" cy="1372895"/>
          </a:xfrm>
          <a:prstGeom prst="rect">
            <a:avLst/>
          </a:prstGeom>
          <a:solidFill>
            <a:srgbClr val="00AAA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000">
                <a:solidFill>
                  <a:srgbClr val="FFFFFF"/>
                </a:solidFill>
              </a:defRPr>
            </a:pPr>
          </a:p>
        </p:txBody>
      </p:sp>
      <p:sp>
        <p:nvSpPr>
          <p:cNvPr id="276" name="TextBox 1"/>
          <p:cNvSpPr txBox="1"/>
          <p:nvPr/>
        </p:nvSpPr>
        <p:spPr>
          <a:xfrm>
            <a:off x="1485900" y="57149"/>
            <a:ext cx="6400800" cy="1275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Now Open</a:t>
            </a:r>
          </a:p>
          <a:p>
            <a:pPr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SPMF Valencia Street Care Center</a:t>
            </a:r>
          </a:p>
          <a:p>
            <a:pPr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899 Valencia St at 20</a:t>
            </a:r>
            <a:r>
              <a:rPr baseline="30000"/>
              <a:t>th</a:t>
            </a:r>
            <a:r>
              <a:t> St</a:t>
            </a:r>
          </a:p>
        </p:txBody>
      </p:sp>
      <p:grpSp>
        <p:nvGrpSpPr>
          <p:cNvPr id="279" name="Group 4"/>
          <p:cNvGrpSpPr/>
          <p:nvPr/>
        </p:nvGrpSpPr>
        <p:grpSpPr>
          <a:xfrm>
            <a:off x="1371600" y="1497373"/>
            <a:ext cx="3116312" cy="3531828"/>
            <a:chOff x="0" y="43"/>
            <a:chExt cx="3116311" cy="3531826"/>
          </a:xfrm>
        </p:grpSpPr>
        <p:pic>
          <p:nvPicPr>
            <p:cNvPr id="277" name="Picture 5" descr="Picture 5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50000" b="19721"/>
            <a:stretch>
              <a:fillRect/>
            </a:stretch>
          </p:blipFill>
          <p:spPr>
            <a:xfrm>
              <a:off x="0" y="43"/>
              <a:ext cx="3116312" cy="35318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8" name="Rectangle 7"/>
            <p:cNvSpPr/>
            <p:nvPr/>
          </p:nvSpPr>
          <p:spPr>
            <a:xfrm>
              <a:off x="1771650" y="2971800"/>
              <a:ext cx="1344662" cy="5600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0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80" name="Rectangle 9"/>
          <p:cNvSpPr txBox="1"/>
          <p:nvPr/>
        </p:nvSpPr>
        <p:spPr>
          <a:xfrm>
            <a:off x="4594859" y="1497331"/>
            <a:ext cx="3273060" cy="18594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Services:</a:t>
            </a:r>
          </a:p>
          <a:p>
            <a:pPr marL="214313" indent="-214313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adult and pediatric primary care </a:t>
            </a:r>
          </a:p>
          <a:p>
            <a:pPr marL="214313" indent="-214313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lab and imaging</a:t>
            </a:r>
          </a:p>
          <a:p>
            <a:pPr marL="214313" indent="-214313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integrative health</a:t>
            </a:r>
          </a:p>
        </p:txBody>
      </p:sp>
      <p:pic>
        <p:nvPicPr>
          <p:cNvPr id="281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rcRect l="22018" t="0" r="0" b="0"/>
          <a:stretch>
            <a:fillRect/>
          </a:stretch>
        </p:blipFill>
        <p:spPr>
          <a:xfrm>
            <a:off x="3028950" y="4286250"/>
            <a:ext cx="2042295" cy="7883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ext Box 3"/>
          <p:cNvSpPr txBox="1"/>
          <p:nvPr/>
        </p:nvSpPr>
        <p:spPr>
          <a:xfrm>
            <a:off x="1143000" y="101946"/>
            <a:ext cx="6858000" cy="9599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002" tIns="24002" rIns="24002" bIns="24002">
            <a:spAutoFit/>
          </a:bodyPr>
          <a:lstStyle/>
          <a:p>
            <a:pPr algn="ctr" defTabSz="685918">
              <a:defRPr b="1" sz="700">
                <a:latin typeface="Arial"/>
                <a:ea typeface="Arial"/>
                <a:cs typeface="Arial"/>
                <a:sym typeface="Arial"/>
              </a:defRPr>
            </a:pPr>
          </a:p>
          <a:p>
            <a:pPr algn="ctr" defTabSz="685918">
              <a:defRPr b="1" sz="27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New Hospital at Valencia &amp; Cesar Chavez</a:t>
            </a:r>
          </a:p>
          <a:p>
            <a:pPr algn="r" defTabSz="685918">
              <a:defRPr b="1" i="1" sz="24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Now Open!</a:t>
            </a:r>
          </a:p>
        </p:txBody>
      </p:sp>
      <p:pic>
        <p:nvPicPr>
          <p:cNvPr id="284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rcRect l="3062" t="0" r="0" b="3014"/>
          <a:stretch>
            <a:fillRect/>
          </a:stretch>
        </p:blipFill>
        <p:spPr>
          <a:xfrm>
            <a:off x="1143001" y="1097280"/>
            <a:ext cx="6873996" cy="4046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 Box 3"/>
          <p:cNvSpPr txBox="1"/>
          <p:nvPr/>
        </p:nvSpPr>
        <p:spPr>
          <a:xfrm>
            <a:off x="1143000" y="101946"/>
            <a:ext cx="6858000" cy="9599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002" tIns="24002" rIns="24002" bIns="24002">
            <a:spAutoFit/>
          </a:bodyPr>
          <a:lstStyle/>
          <a:p>
            <a:pPr algn="ctr" defTabSz="685918">
              <a:defRPr b="1" sz="700">
                <a:latin typeface="Arial"/>
                <a:ea typeface="Arial"/>
                <a:cs typeface="Arial"/>
                <a:sym typeface="Arial"/>
              </a:defRPr>
            </a:pPr>
          </a:p>
          <a:p>
            <a:pPr algn="ctr" defTabSz="685918">
              <a:defRPr b="1" sz="27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New Hospital at Valencia &amp; Cesar Chavez</a:t>
            </a:r>
          </a:p>
          <a:p>
            <a:pPr algn="r" defTabSz="685918">
              <a:defRPr b="1" i="1" sz="24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Now Open!</a:t>
            </a:r>
          </a:p>
        </p:txBody>
      </p:sp>
      <p:pic>
        <p:nvPicPr>
          <p:cNvPr id="28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20958" r="0" b="9200"/>
          <a:stretch>
            <a:fillRect/>
          </a:stretch>
        </p:blipFill>
        <p:spPr>
          <a:xfrm>
            <a:off x="1143000" y="1152010"/>
            <a:ext cx="6858000" cy="39914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 Box 3"/>
          <p:cNvSpPr txBox="1"/>
          <p:nvPr/>
        </p:nvSpPr>
        <p:spPr>
          <a:xfrm>
            <a:off x="1143000" y="101946"/>
            <a:ext cx="6858000" cy="9599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002" tIns="24002" rIns="24002" bIns="24002">
            <a:spAutoFit/>
          </a:bodyPr>
          <a:lstStyle/>
          <a:p>
            <a:pPr algn="ctr" defTabSz="685918">
              <a:defRPr b="1" sz="700">
                <a:latin typeface="Arial"/>
                <a:ea typeface="Arial"/>
                <a:cs typeface="Arial"/>
                <a:sym typeface="Arial"/>
              </a:defRPr>
            </a:pPr>
          </a:p>
          <a:p>
            <a:pPr algn="ctr" defTabSz="685918">
              <a:defRPr b="1" sz="27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New Hospital at Valencia &amp; Cesar Chavez</a:t>
            </a:r>
          </a:p>
          <a:p>
            <a:pPr algn="r" defTabSz="685918">
              <a:defRPr b="1" i="1" sz="24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Now Open!</a:t>
            </a:r>
          </a:p>
        </p:txBody>
      </p:sp>
      <p:pic>
        <p:nvPicPr>
          <p:cNvPr id="29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0" t="18800" r="3567" b="8098"/>
          <a:stretch>
            <a:fillRect/>
          </a:stretch>
        </p:blipFill>
        <p:spPr>
          <a:xfrm>
            <a:off x="1112067" y="1226819"/>
            <a:ext cx="6888934" cy="39166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 Box 3"/>
          <p:cNvSpPr txBox="1"/>
          <p:nvPr/>
        </p:nvSpPr>
        <p:spPr>
          <a:xfrm>
            <a:off x="1143000" y="101946"/>
            <a:ext cx="6858000" cy="9599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002" tIns="24002" rIns="24002" bIns="24002">
            <a:spAutoFit/>
          </a:bodyPr>
          <a:lstStyle/>
          <a:p>
            <a:pPr algn="ctr" defTabSz="685918">
              <a:defRPr b="1" sz="700">
                <a:latin typeface="Arial"/>
                <a:ea typeface="Arial"/>
                <a:cs typeface="Arial"/>
                <a:sym typeface="Arial"/>
              </a:defRPr>
            </a:pPr>
          </a:p>
          <a:p>
            <a:pPr algn="ctr" defTabSz="685918">
              <a:defRPr b="1" sz="27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New Hospital at Valencia &amp; Cesar Chavez</a:t>
            </a:r>
          </a:p>
          <a:p>
            <a:pPr algn="r" defTabSz="685918">
              <a:defRPr b="1" i="1" sz="2400">
                <a:solidFill>
                  <a:srgbClr val="00AAA6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Now Open!</a:t>
            </a:r>
          </a:p>
        </p:txBody>
      </p:sp>
      <p:pic>
        <p:nvPicPr>
          <p:cNvPr id="293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14889" r="0" b="8444"/>
          <a:stretch>
            <a:fillRect/>
          </a:stretch>
        </p:blipFill>
        <p:spPr>
          <a:xfrm>
            <a:off x="1143000" y="1200150"/>
            <a:ext cx="6858000" cy="3943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